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54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3" d="100"/>
          <a:sy n="113" d="100"/>
        </p:scale>
        <p:origin x="-208" y="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 rot="10800000" flipH="1">
            <a:off x="0" y="2984999"/>
            <a:ext cx="9144000" cy="215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9" name="Shape 9"/>
          <p:cNvSpPr/>
          <p:nvPr/>
        </p:nvSpPr>
        <p:spPr>
          <a:xfrm>
            <a:off x="0" y="2393175"/>
            <a:ext cx="4617372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0" name="Shape 10"/>
          <p:cNvSpPr/>
          <p:nvPr/>
        </p:nvSpPr>
        <p:spPr>
          <a:xfrm rot="10800000" flipH="1">
            <a:off x="0" y="2983958"/>
            <a:ext cx="4617372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685800" y="1746892"/>
            <a:ext cx="7772400" cy="12380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  <a:lvl6pPr algn="ctr">
              <a:defRPr/>
            </a:lvl6pPr>
            <a:lvl7pPr algn="ctr">
              <a:defRPr/>
            </a:lvl7pPr>
            <a:lvl8pPr algn="ctr">
              <a:defRPr/>
            </a:lvl8pPr>
            <a:lvl9pPr algn="ctr"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 indent="1524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1pPr>
            <a:lvl2pPr marL="0" indent="152400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marL="0" indent="152400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marL="0" indent="1524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4pPr>
            <a:lvl5pPr marL="0" indent="1524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5pPr>
            <a:lvl6pPr marL="0" indent="1524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6pPr>
            <a:lvl7pPr marL="0" indent="1524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7pPr>
            <a:lvl8pPr marL="0" indent="1524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8pPr>
            <a:lvl9pPr marL="0" indent="1524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/>
        </p:nvSpPr>
        <p:spPr>
          <a:xfrm rot="10800000" flipH="1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5" name="Shape 15"/>
          <p:cNvSpPr/>
          <p:nvPr/>
        </p:nvSpPr>
        <p:spPr>
          <a:xfrm flipH="1">
            <a:off x="4526627" y="571349"/>
            <a:ext cx="4617372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6" name="Shape 16"/>
          <p:cNvSpPr/>
          <p:nvPr/>
        </p:nvSpPr>
        <p:spPr>
          <a:xfrm rot="10800000">
            <a:off x="4526627" y="1162132"/>
            <a:ext cx="4617372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ColTx">
  <p:cSld name="Title and Two Column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rot="10800000" flipH="1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1" name="Shape 21"/>
          <p:cNvSpPr/>
          <p:nvPr/>
        </p:nvSpPr>
        <p:spPr>
          <a:xfrm rot="10800000">
            <a:off x="4526627" y="1162132"/>
            <a:ext cx="4617372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24" name="Shape 24"/>
          <p:cNvSpPr/>
          <p:nvPr/>
        </p:nvSpPr>
        <p:spPr>
          <a:xfrm flipH="1">
            <a:off x="4526627" y="571349"/>
            <a:ext cx="4617372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>
  <p:cSld name="Title 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/>
          <p:nvPr/>
        </p:nvSpPr>
        <p:spPr>
          <a:xfrm rot="10800000" flipH="1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8" name="Shape 28"/>
          <p:cNvSpPr/>
          <p:nvPr/>
        </p:nvSpPr>
        <p:spPr>
          <a:xfrm flipH="1">
            <a:off x="4526627" y="571349"/>
            <a:ext cx="4617372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0" name="Shape 30"/>
          <p:cNvSpPr/>
          <p:nvPr/>
        </p:nvSpPr>
        <p:spPr>
          <a:xfrm rot="10800000">
            <a:off x="4526627" y="1162132"/>
            <a:ext cx="4617372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Caption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 rot="10800000" flipH="1">
            <a:off x="0" y="4412699"/>
            <a:ext cx="9144000" cy="7307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3" name="Shape 33"/>
          <p:cNvSpPr/>
          <p:nvPr/>
        </p:nvSpPr>
        <p:spPr>
          <a:xfrm flipH="1">
            <a:off x="4526627" y="3820834"/>
            <a:ext cx="4617372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4" name="Shape 34"/>
          <p:cNvSpPr/>
          <p:nvPr/>
        </p:nvSpPr>
        <p:spPr>
          <a:xfrm rot="10800000">
            <a:off x="4526627" y="4411617"/>
            <a:ext cx="4617372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457200" y="4421726"/>
            <a:ext cx="8229600" cy="5052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indent="15240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Blank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>
            <a:off x="6676" y="76256"/>
            <a:ext cx="9134130" cy="5054792"/>
          </a:xfrm>
          <a:custGeom>
            <a:avLst/>
            <a:gdLst/>
            <a:ahLst/>
            <a:cxnLst/>
            <a:rect l="0" t="0" r="0" b="0"/>
            <a:pathLst>
              <a:path w="9157023" h="6739723" extrusionOk="0">
                <a:moveTo>
                  <a:pt x="1629" y="0"/>
                </a:moveTo>
                <a:lnTo>
                  <a:pt x="9157023" y="4340980"/>
                </a:lnTo>
                <a:lnTo>
                  <a:pt x="1593" y="6739723"/>
                </a:lnTo>
                <a:cubicBezTo>
                  <a:pt x="-3941" y="5123960"/>
                  <a:pt x="7163" y="1615763"/>
                  <a:pt x="1629" y="0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>
          <a:gsLst>
            <a:gs pos="0">
              <a:schemeClr val="accent1"/>
            </a:gs>
            <a:gs pos="100000">
              <a:schemeClr val="dk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marL="0" indent="30480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0" indent="30480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0" indent="30480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0" indent="30480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0" indent="30480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0" indent="30480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0" indent="30480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0" indent="30480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0" indent="30480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indent="-152400"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742950" indent="-13335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143000" indent="-7620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600200" indent="-1143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057400" indent="-1143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514600" indent="-1143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2971800" indent="-1143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429000" indent="-1143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3886200" indent="-1143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jpe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ctrTitle"/>
          </p:nvPr>
        </p:nvSpPr>
        <p:spPr>
          <a:xfrm>
            <a:off x="404700" y="600567"/>
            <a:ext cx="7772400" cy="12380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000000"/>
                </a:solidFill>
              </a:rPr>
              <a:t>Mullingar, Ireland</a:t>
            </a:r>
          </a:p>
        </p:txBody>
      </p:sp>
      <p:sp>
        <p:nvSpPr>
          <p:cNvPr id="40" name="Shape 40"/>
          <p:cNvSpPr txBox="1">
            <a:spLocks noGrp="1"/>
          </p:cNvSpPr>
          <p:nvPr>
            <p:ph type="subTitle" idx="1"/>
          </p:nvPr>
        </p:nvSpPr>
        <p:spPr>
          <a:xfrm>
            <a:off x="815400" y="2836757"/>
            <a:ext cx="7772400" cy="666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000000"/>
                </a:solidFill>
              </a:rPr>
              <a:t>Naeema, Somaiya</a:t>
            </a:r>
          </a:p>
        </p:txBody>
      </p:sp>
      <p:pic>
        <p:nvPicPr>
          <p:cNvPr id="41" name="Shape 4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-89898" y="0"/>
            <a:ext cx="9233898" cy="5807900"/>
          </a:xfrm>
          <a:prstGeom prst="rect">
            <a:avLst/>
          </a:prstGeom>
        </p:spPr>
      </p:pic>
      <p:sp>
        <p:nvSpPr>
          <p:cNvPr id="42" name="Shape 42"/>
          <p:cNvSpPr txBox="1"/>
          <p:nvPr/>
        </p:nvSpPr>
        <p:spPr>
          <a:xfrm>
            <a:off x="904200" y="2020325"/>
            <a:ext cx="7056299" cy="975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4800"/>
              <a:t>MULLINGAR, IRELAND  </a:t>
            </a:r>
          </a:p>
        </p:txBody>
      </p:sp>
      <p:sp>
        <p:nvSpPr>
          <p:cNvPr id="43" name="Shape 43"/>
          <p:cNvSpPr txBox="1"/>
          <p:nvPr/>
        </p:nvSpPr>
        <p:spPr>
          <a:xfrm>
            <a:off x="6133800" y="4252925"/>
            <a:ext cx="2454000" cy="37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i="1"/>
              <a:t>By.Naeema,Somaiya 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6AA84F"/>
        </a:solidFill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/>
              <a:t> La Temperatura</a:t>
            </a:r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156400" y="1200175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1400" b="1">
                <a:solidFill>
                  <a:srgbClr val="E69138"/>
                </a:solidFill>
              </a:rPr>
              <a:t>Part 1:</a:t>
            </a:r>
          </a:p>
          <a:p>
            <a:pPr lvl="0" rtl="0">
              <a:lnSpc>
                <a:spcPct val="1425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/>
              <a:t>1. Esta un poco nublado en la noche.</a:t>
            </a:r>
          </a:p>
          <a:p>
            <a:pPr lvl="0" rtl="0">
              <a:lnSpc>
                <a:spcPct val="1425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/>
              <a:t>2. Hace buen tiempo en Julio.</a:t>
            </a:r>
          </a:p>
          <a:p>
            <a:pPr lvl="0" rtl="0">
              <a:lnSpc>
                <a:spcPct val="1425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/>
              <a:t>3. En la ciudad,está húmedo porque a veces llueve.</a:t>
            </a:r>
          </a:p>
          <a:p>
            <a:pPr lvl="0" rtl="0">
              <a:lnSpc>
                <a:spcPct val="1425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/>
              <a:t>4. En Ireland, típicamente llueve.</a:t>
            </a:r>
          </a:p>
          <a:p>
            <a:pPr lvl="0" rtl="0">
              <a:lnSpc>
                <a:spcPct val="142500"/>
              </a:lnSpc>
              <a:spcBef>
                <a:spcPts val="0"/>
              </a:spcBef>
              <a:buNone/>
            </a:pPr>
            <a:r>
              <a:rPr lang="en" sz="1200"/>
              <a:t>5. Hace viento en la noche.</a:t>
            </a:r>
          </a:p>
          <a:p>
            <a:pPr lvl="0" rtl="0">
              <a:lnSpc>
                <a:spcPct val="1425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 b="1">
                <a:solidFill>
                  <a:srgbClr val="E69138"/>
                </a:solidFill>
              </a:rPr>
              <a:t>Average Temperature:</a:t>
            </a:r>
          </a:p>
          <a:p>
            <a:pPr lvl="0" rtl="0">
              <a:lnSpc>
                <a:spcPct val="1425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/>
              <a:t>En Julio la temperatura típica en Mullingar, Ireland es cincuenta y nueve grados fahrenheit.</a:t>
            </a:r>
          </a:p>
          <a:p>
            <a:pPr lvl="0" rtl="0">
              <a:lnSpc>
                <a:spcPct val="1425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 b="1">
                <a:solidFill>
                  <a:srgbClr val="E69138"/>
                </a:solidFill>
              </a:rPr>
              <a:t>Información:</a:t>
            </a:r>
          </a:p>
          <a:p>
            <a:pPr lvl="0" rtl="0">
              <a:lnSpc>
                <a:spcPct val="1425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/>
              <a:t>Traigan mucho dinero.</a:t>
            </a:r>
          </a:p>
          <a:p>
            <a:pPr lvl="0" rtl="0">
              <a:lnSpc>
                <a:spcPct val="1425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/>
              <a:t>De vez en cuando puedan tengan ansiedad porque Niall Horan es de Mullingar, Ireland.</a:t>
            </a:r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EFEFEF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375425" y="1035950"/>
            <a:ext cx="8229600" cy="455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425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 b="1">
                <a:solidFill>
                  <a:srgbClr val="E69138"/>
                </a:solidFill>
              </a:rPr>
              <a:t>Part 2:</a:t>
            </a:r>
          </a:p>
          <a:p>
            <a:pPr lvl="0" rtl="0">
              <a:lnSpc>
                <a:spcPct val="142500"/>
              </a:lnSpc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 b="1">
                <a:solidFill>
                  <a:srgbClr val="6AA84F"/>
                </a:solidFill>
              </a:rPr>
              <a:t>Domingo</a:t>
            </a:r>
            <a:r>
              <a:rPr lang="en" sz="1000"/>
              <a:t>- Mall Oxfam Ireland</a:t>
            </a:r>
          </a:p>
          <a:p>
            <a:pPr lvl="0" rtl="0">
              <a:lnSpc>
                <a:spcPct val="142500"/>
              </a:lnSpc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/>
              <a:t>El domingo va a llover, entonces ustedes van a visitar el centro comercial. El centro comercial </a:t>
            </a:r>
            <a:r>
              <a:rPr lang="en" sz="1000" u="sng"/>
              <a:t>es</a:t>
            </a:r>
            <a:r>
              <a:rPr lang="en" sz="1000"/>
              <a:t> muy viejo; fue fundada en 1952.</a:t>
            </a:r>
          </a:p>
          <a:p>
            <a:pPr lvl="0" rtl="0">
              <a:lnSpc>
                <a:spcPct val="142500"/>
              </a:lnSpc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 b="1">
                <a:solidFill>
                  <a:srgbClr val="6AA84F"/>
                </a:solidFill>
              </a:rPr>
              <a:t>Lunes- </a:t>
            </a:r>
            <a:r>
              <a:rPr lang="en" sz="1000"/>
              <a:t>Zoo</a:t>
            </a:r>
          </a:p>
          <a:p>
            <a:pPr lvl="0" rtl="0">
              <a:lnSpc>
                <a:spcPct val="142500"/>
              </a:lnSpc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/>
              <a:t>El lunes va a hacer sol, entonces nosotros vamos a ir el zoológico. El Dublin Zoo es entendido; fue fundada en 1830.</a:t>
            </a:r>
          </a:p>
          <a:p>
            <a:pPr lvl="0" rtl="0">
              <a:lnSpc>
                <a:spcPct val="142500"/>
              </a:lnSpc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 b="1">
                <a:solidFill>
                  <a:srgbClr val="6AA84F"/>
                </a:solidFill>
              </a:rPr>
              <a:t>Martes- </a:t>
            </a:r>
            <a:r>
              <a:rPr lang="en" sz="1000"/>
              <a:t>Ice cream place</a:t>
            </a:r>
          </a:p>
          <a:p>
            <a:pPr lvl="0" rtl="0">
              <a:lnSpc>
                <a:spcPct val="142500"/>
              </a:lnSpc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/>
              <a:t>El martes va a hacer calor, entonces nosotros pasar a día en la heladería. Esta cerca de primera avenida. Sweet Memories Ice Cream Parlor es elegante.</a:t>
            </a:r>
          </a:p>
          <a:p>
            <a:pPr lvl="0" rtl="0">
              <a:lnSpc>
                <a:spcPct val="142500"/>
              </a:lnSpc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 b="1">
                <a:solidFill>
                  <a:srgbClr val="6AA84F"/>
                </a:solidFill>
              </a:rPr>
              <a:t>Miércoles- </a:t>
            </a:r>
            <a:r>
              <a:rPr lang="en" sz="1000"/>
              <a:t>Soccer game</a:t>
            </a:r>
          </a:p>
          <a:p>
            <a:pPr lvl="0" rtl="0">
              <a:lnSpc>
                <a:spcPct val="142500"/>
              </a:lnSpc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/>
              <a:t>El miércoles va a hacer fresco, entonces nosotros vamos a visitar el estudio de fútbol, Aviva Stadium. Esta encuentra en Ballsbridge, Dublin. Es muy grande.</a:t>
            </a:r>
          </a:p>
          <a:p>
            <a:pPr lvl="0" rtl="0">
              <a:lnSpc>
                <a:spcPct val="142500"/>
              </a:lnSpc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 b="1">
                <a:solidFill>
                  <a:srgbClr val="6AA84F"/>
                </a:solidFill>
              </a:rPr>
              <a:t>Jueves </a:t>
            </a:r>
            <a:r>
              <a:rPr lang="en" sz="1000"/>
              <a:t>Cinema</a:t>
            </a:r>
          </a:p>
          <a:p>
            <a:pPr lvl="0" rtl="0">
              <a:lnSpc>
                <a:spcPct val="142500"/>
              </a:lnSpc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/>
              <a:t>El jueves va a hacer frío, entonces ustedes van a explorar IMC Mullingar, el cine. El cine es muy famoso en Mullingar.</a:t>
            </a:r>
          </a:p>
          <a:p>
            <a:pPr lvl="0" rtl="0">
              <a:lnSpc>
                <a:spcPct val="142500"/>
              </a:lnSpc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 b="1">
                <a:solidFill>
                  <a:srgbClr val="6AA84F"/>
                </a:solidFill>
              </a:rPr>
              <a:t>Viernes- </a:t>
            </a:r>
            <a:r>
              <a:rPr lang="en" sz="1000"/>
              <a:t>The pub Gunnings Bar</a:t>
            </a:r>
          </a:p>
          <a:p>
            <a:pPr lvl="0" rtl="0">
              <a:lnSpc>
                <a:spcPct val="142500"/>
              </a:lnSpc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/>
              <a:t>El viernes va a hacer buen tiempo, entonces nosotros vamos a la parte en el pub, Gunnings Bar. El pub es vieja moda.</a:t>
            </a:r>
          </a:p>
          <a:p>
            <a:pPr lvl="0" rtl="0">
              <a:lnSpc>
                <a:spcPct val="142500"/>
              </a:lnSpc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 b="1">
                <a:solidFill>
                  <a:srgbClr val="6AA84F"/>
                </a:solidFill>
              </a:rPr>
              <a:t>Sábado- </a:t>
            </a:r>
            <a:r>
              <a:rPr lang="en" sz="1000"/>
              <a:t>Spa</a:t>
            </a:r>
          </a:p>
          <a:p>
            <a:pPr lvl="0" rtl="0">
              <a:lnSpc>
                <a:spcPct val="142500"/>
              </a:lnSpc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/>
              <a:t>El sábado va a estar seco, entonces nosotros vamos a tomar un descanso y vamos a ir al salón de belleza. 5th Avenue Face and Body Clinic en Mullingar es muy bonito y relajante.</a:t>
            </a:r>
          </a:p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3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buNone/>
            </a:pPr>
            <a:r>
              <a:rPr lang="en">
                <a:solidFill>
                  <a:srgbClr val="000000"/>
                </a:solidFill>
              </a:rPr>
              <a:t> El Itinerario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6B26B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/>
              <a:t>El Hotel</a:t>
            </a:r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425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 b="1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Part 3:</a:t>
            </a:r>
          </a:p>
          <a:p>
            <a:pPr lvl="0" rtl="0">
              <a:lnSpc>
                <a:spcPct val="1425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/>
              <a:t>Hotel- Bloomfield House Hotel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/>
              <a:t>El hotel en Mullingar, Ireland es excelente. El Hotel tiene buen servicio y una noche costar doscientos dólares. El restaurante, Lakeshore, es cerca de el hotel. </a:t>
            </a:r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</p:txBody>
      </p:sp>
      <p:pic>
        <p:nvPicPr>
          <p:cNvPr id="62" name="Shape 6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601150" y="2335800"/>
            <a:ext cx="6996450" cy="2664824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6AA84F"/>
        </a:solid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/>
              <a:t>Las Direcciones</a:t>
            </a:r>
          </a:p>
        </p:txBody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520825" y="125210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69" name="Shape 69"/>
          <p:cNvSpPr txBox="1"/>
          <p:nvPr/>
        </p:nvSpPr>
        <p:spPr>
          <a:xfrm>
            <a:off x="5396225" y="1252100"/>
            <a:ext cx="3000000" cy="3621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42500"/>
              </a:lnSpc>
              <a:buNone/>
            </a:pPr>
            <a:r>
              <a:rPr lang="en" b="1">
                <a:solidFill>
                  <a:srgbClr val="E69138"/>
                </a:solidFill>
                <a:latin typeface="Georgia"/>
                <a:ea typeface="Georgia"/>
                <a:cs typeface="Georgia"/>
                <a:sym typeface="Georgia"/>
              </a:rPr>
              <a:t>Part4</a:t>
            </a:r>
            <a:r>
              <a:rPr lang="en">
                <a:latin typeface="Georgia"/>
                <a:ea typeface="Georgia"/>
                <a:cs typeface="Georgia"/>
                <a:sym typeface="Georgia"/>
              </a:rPr>
              <a:t>:</a:t>
            </a:r>
          </a:p>
          <a:p>
            <a:pPr lvl="0" rtl="0">
              <a:lnSpc>
                <a:spcPct val="142500"/>
              </a:lnSpc>
              <a:buNone/>
            </a:pPr>
            <a:r>
              <a:rPr lang="en" sz="1200" b="1">
                <a:solidFill>
                  <a:srgbClr val="E69138"/>
                </a:solidFill>
                <a:latin typeface="Georgia"/>
                <a:ea typeface="Georgia"/>
                <a:cs typeface="Georgia"/>
                <a:sym typeface="Georgia"/>
              </a:rPr>
              <a:t>El Banco:</a:t>
            </a:r>
          </a:p>
          <a:p>
            <a:pPr lvl="0" rtl="0">
              <a:lnSpc>
                <a:spcPct val="142500"/>
              </a:lnSpc>
              <a:buNone/>
            </a:pPr>
            <a:r>
              <a:rPr lang="en" sz="1200">
                <a:latin typeface="Georgia"/>
                <a:ea typeface="Georgia"/>
                <a:cs typeface="Georgia"/>
                <a:sym typeface="Georgia"/>
              </a:rPr>
              <a:t>Caminen hacia norte del hotel a la calle, DOG. Den vuelta a la izquierda entonces sigan caminando derecho a la Lynn Road.</a:t>
            </a:r>
          </a:p>
          <a:p>
            <a:pPr lvl="0" rtl="0">
              <a:lnSpc>
                <a:spcPct val="142500"/>
              </a:lnSpc>
              <a:buNone/>
            </a:pPr>
            <a:r>
              <a:rPr lang="en" sz="1200" b="1">
                <a:solidFill>
                  <a:srgbClr val="E69138"/>
                </a:solidFill>
                <a:latin typeface="Georgia"/>
                <a:ea typeface="Georgia"/>
                <a:cs typeface="Georgia"/>
                <a:sym typeface="Georgia"/>
              </a:rPr>
              <a:t>El Hospital:</a:t>
            </a:r>
          </a:p>
          <a:p>
            <a:pPr lvl="0" rtl="0">
              <a:lnSpc>
                <a:spcPct val="142500"/>
              </a:lnSpc>
              <a:buNone/>
            </a:pPr>
            <a:r>
              <a:rPr lang="en" sz="1200">
                <a:latin typeface="Georgia"/>
                <a:ea typeface="Georgia"/>
                <a:cs typeface="Georgia"/>
                <a:sym typeface="Georgia"/>
              </a:rPr>
              <a:t>Caminen hacia norte del hotel a la calle, DOG. Entonces caminen a la esquina Bóthar Na Lainne.</a:t>
            </a:r>
          </a:p>
          <a:p>
            <a:pPr lvl="0" rtl="0">
              <a:lnSpc>
                <a:spcPct val="142500"/>
              </a:lnSpc>
              <a:buNone/>
            </a:pPr>
            <a:r>
              <a:rPr lang="en" sz="1200" b="1">
                <a:solidFill>
                  <a:srgbClr val="E69138"/>
                </a:solidFill>
                <a:latin typeface="Georgia"/>
                <a:ea typeface="Georgia"/>
                <a:cs typeface="Georgia"/>
                <a:sym typeface="Georgia"/>
              </a:rPr>
              <a:t>La Farmacia:</a:t>
            </a:r>
          </a:p>
          <a:p>
            <a:pPr lvl="0" rtl="0">
              <a:lnSpc>
                <a:spcPct val="142500"/>
              </a:lnSpc>
              <a:buNone/>
            </a:pPr>
            <a:r>
              <a:rPr lang="en" sz="1200">
                <a:latin typeface="Georgia"/>
                <a:ea typeface="Georgia"/>
                <a:cs typeface="Georgia"/>
                <a:sym typeface="Georgia"/>
              </a:rPr>
              <a:t>Caminen hacia norte del hotel a la calle, DOG. Entonces caminen a la esquina Bóthar Na Lainne. Después, sigan caminando a la noreste.</a:t>
            </a:r>
          </a:p>
        </p:txBody>
      </p:sp>
      <p:pic>
        <p:nvPicPr>
          <p:cNvPr id="70" name="Shape 7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520825" y="1304150"/>
            <a:ext cx="4875399" cy="3621599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EFEFEF"/>
        </a:solid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52105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000000"/>
                </a:solidFill>
              </a:rPr>
              <a:t>Mullingar, Ireland</a:t>
            </a: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332850" y="112100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Clr>
                <a:schemeClr val="dk1"/>
              </a:buClr>
              <a:buSzPct val="36666"/>
              <a:buFont typeface="Arial"/>
              <a:buNone/>
            </a:pPr>
            <a:r>
              <a:rPr lang="en"/>
              <a:t>Slide #9 : *Correction* Va A Haber</a:t>
            </a:r>
          </a:p>
          <a:p>
            <a:endParaRPr/>
          </a:p>
        </p:txBody>
      </p:sp>
      <p:pic>
        <p:nvPicPr>
          <p:cNvPr id="77" name="Shape 7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521050" y="1243550"/>
            <a:ext cx="2765073" cy="1707499"/>
          </a:xfrm>
          <a:prstGeom prst="rect">
            <a:avLst/>
          </a:prstGeom>
        </p:spPr>
      </p:pic>
      <p:pic>
        <p:nvPicPr>
          <p:cNvPr id="78" name="Shape 78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3392700" y="1200150"/>
            <a:ext cx="2874625" cy="1750900"/>
          </a:xfrm>
          <a:prstGeom prst="rect">
            <a:avLst/>
          </a:prstGeom>
        </p:spPr>
      </p:pic>
      <p:pic>
        <p:nvPicPr>
          <p:cNvPr id="79" name="Shape 79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670100" y="3131225"/>
            <a:ext cx="2466975" cy="1847850"/>
          </a:xfrm>
          <a:prstGeom prst="rect">
            <a:avLst/>
          </a:prstGeom>
        </p:spPr>
      </p:pic>
      <p:pic>
        <p:nvPicPr>
          <p:cNvPr id="80" name="Shape 80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x="3392700" y="3087825"/>
            <a:ext cx="3374625" cy="2159749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474</Words>
  <Application>Microsoft Macintosh PowerPoint</Application>
  <PresentationFormat>On-screen Show (16:9)</PresentationFormat>
  <Paragraphs>50</Paragraphs>
  <Slides>6</Slides>
  <Notes>6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paper-plane</vt:lpstr>
      <vt:lpstr>Mullingar, Ireland</vt:lpstr>
      <vt:lpstr> La Temperatura</vt:lpstr>
      <vt:lpstr> El Itinerario</vt:lpstr>
      <vt:lpstr>El Hotel</vt:lpstr>
      <vt:lpstr>Las Direcciones</vt:lpstr>
      <vt:lpstr>Mullingar, Ireland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Mullingar, Ireland</dc:title>
  <cp:lastModifiedBy>NYCDOE</cp:lastModifiedBy>
  <cp:revision>1</cp:revision>
  <dcterms:created xsi:type="dcterms:W3CDTF">2014-01-15T19:39:56Z</dcterms:created>
  <dcterms:modified xsi:type="dcterms:W3CDTF">2014-01-15T19:40:20Z</dcterms:modified>
</cp:coreProperties>
</file>